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Strategi Publikasi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Dinna Handini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Penutup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Publikasi bukan sekadar menyebar informasi</a:t>
            </a:r>
          </a:p>
          <a:p>
            <a:pPr>
              <a:defRPr sz="2000"/>
            </a:pPr>
            <a:r>
              <a:t>Tetapi membangun kepercayaan &amp; citra positif</a:t>
            </a:r>
          </a:p>
          <a:p>
            <a:pPr>
              <a:defRPr sz="2000"/>
            </a:pPr>
            <a:r>
              <a:t>Strategi tepat memperkuat posisi lembaga di mata publik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Latar Belakang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Publikasi sebagai wajah lembaga/institusi</a:t>
            </a:r>
          </a:p>
          <a:p>
            <a:pPr>
              <a:defRPr sz="2000"/>
            </a:pPr>
            <a:r>
              <a:t>Era digital: publikasi cepat, luas, beragam platform</a:t>
            </a:r>
          </a:p>
          <a:p>
            <a:pPr>
              <a:defRPr sz="2000"/>
            </a:pPr>
            <a:r>
              <a:t>Pentingnya strategi agar pesan efektif &amp; tepat sasaran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Tujuan Publikasi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Meningkatkan citra positif lembaga</a:t>
            </a:r>
          </a:p>
          <a:p>
            <a:pPr>
              <a:defRPr sz="2000"/>
            </a:pPr>
            <a:r>
              <a:t>Menyebarkan informasi penting secara tepat</a:t>
            </a:r>
          </a:p>
          <a:p>
            <a:pPr>
              <a:defRPr sz="2000"/>
            </a:pPr>
            <a:r>
              <a:t>Membangun engagement dengan audiens</a:t>
            </a:r>
          </a:p>
          <a:p>
            <a:pPr>
              <a:defRPr sz="2000"/>
            </a:pPr>
            <a:r>
              <a:t>Mendukung pencapaian target kelembagaan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Pilar Strategi Publikasi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Konten Berkualitas: informatif, akurat, relevan</a:t>
            </a:r>
          </a:p>
          <a:p>
            <a:pPr>
              <a:defRPr sz="2000"/>
            </a:pPr>
            <a:r>
              <a:t>Pemilihan Media yang Tepat: website, media sosial, media massa</a:t>
            </a:r>
          </a:p>
          <a:p>
            <a:pPr>
              <a:defRPr sz="2000"/>
            </a:pPr>
            <a:r>
              <a:t>Waktu Publikasi: sesuai momentum, aktualitas</a:t>
            </a:r>
          </a:p>
          <a:p>
            <a:pPr>
              <a:defRPr sz="2000"/>
            </a:pPr>
            <a:r>
              <a:t>Konsistensi &amp; Branding: identitas visual &amp; tone of voice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Segmentasi Audiens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Mahasiswa</a:t>
            </a:r>
          </a:p>
          <a:p>
            <a:pPr>
              <a:defRPr sz="2000"/>
            </a:pPr>
            <a:r>
              <a:t>Dosen &amp; Tenaga Kependidikan</a:t>
            </a:r>
          </a:p>
          <a:p>
            <a:pPr>
              <a:defRPr sz="2000"/>
            </a:pPr>
            <a:r>
              <a:t>Mitra &amp; Stakeholder</a:t>
            </a:r>
          </a:p>
          <a:p>
            <a:pPr>
              <a:defRPr sz="2000"/>
            </a:pPr>
            <a:r>
              <a:t>Masyarakat umum → pesan &amp; gaya komunikasi disesuaikan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Kanal Publikasi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Owned Media: Website, media sosial resmi</a:t>
            </a:r>
          </a:p>
          <a:p>
            <a:pPr>
              <a:defRPr sz="2000"/>
            </a:pPr>
            <a:r>
              <a:t>Earned Media: Publikasi media massa, kolaborasi</a:t>
            </a:r>
          </a:p>
          <a:p>
            <a:pPr>
              <a:defRPr sz="2000"/>
            </a:pPr>
            <a:r>
              <a:t>Paid Media: Iklan, advertorial</a:t>
            </a:r>
          </a:p>
          <a:p>
            <a:pPr>
              <a:defRPr sz="2000"/>
            </a:pPr>
            <a:r>
              <a:t>Shared Media: Konten kolaboratif, user-generated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Strategi Konten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Storytelling (kisah inspiratif)</a:t>
            </a:r>
          </a:p>
          <a:p>
            <a:pPr>
              <a:defRPr sz="2000"/>
            </a:pPr>
            <a:r>
              <a:t>Data-driven (fakta &amp; angka pendukung)</a:t>
            </a:r>
          </a:p>
          <a:p>
            <a:pPr>
              <a:defRPr sz="2000"/>
            </a:pPr>
            <a:r>
              <a:t>Visual menarik (foto, infografis, video)</a:t>
            </a:r>
          </a:p>
          <a:p>
            <a:pPr>
              <a:defRPr sz="2000"/>
            </a:pPr>
            <a:r>
              <a:t>Keyword sesuai isu strategis (SDGs, prestasi, inovasi)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Penguatan Branding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Konsistensi logo, warna, slogan</a:t>
            </a:r>
          </a:p>
          <a:p>
            <a:pPr>
              <a:defRPr sz="2000"/>
            </a:pPr>
            <a:r>
              <a:t>Identitas visual seragam di semua kanal</a:t>
            </a:r>
          </a:p>
          <a:p>
            <a:pPr>
              <a:defRPr sz="2000"/>
            </a:pPr>
            <a:r>
              <a:t>Narasi menekankan nilai &amp; keunggulan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Monitoring &amp; Evaluasi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/>
            </a:pPr>
            <a:r>
              <a:t>Indikator kuantitatif: tayangan, engagement, reach</a:t>
            </a:r>
          </a:p>
          <a:p>
            <a:pPr>
              <a:defRPr sz="2000"/>
            </a:pPr>
            <a:r>
              <a:t>Indikator kualitatif: citra positif, tone media</a:t>
            </a:r>
          </a:p>
          <a:p>
            <a:pPr>
              <a:defRPr sz="2000"/>
            </a:pPr>
            <a:r>
              <a:t>Evaluasi periodik untuk perbaikan strategi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